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LATER CHOLAS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4555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01234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Rajaraja</a:t>
            </a:r>
            <a:r>
              <a:rPr lang="en-IN" dirty="0" smtClean="0"/>
              <a:t> – I : 985 AD – 1014 AD :</a:t>
            </a:r>
          </a:p>
          <a:p>
            <a:endParaRPr lang="en-IN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318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Later Cholas __ Sources</a:t>
            </a:r>
          </a:p>
          <a:p>
            <a:endParaRPr lang="en-IN" dirty="0"/>
          </a:p>
          <a:p>
            <a:r>
              <a:rPr lang="en-IN" dirty="0" smtClean="0"/>
              <a:t>The later Cholas became prominent in the 9</a:t>
            </a:r>
            <a:r>
              <a:rPr lang="en-IN" baseline="30000" dirty="0" smtClean="0"/>
              <a:t>th</a:t>
            </a:r>
            <a:r>
              <a:rPr lang="en-IN" dirty="0" smtClean="0"/>
              <a:t> Century  and established an empire comprising the major portion of South India and  they were called as the Imperial Cholas .</a:t>
            </a:r>
          </a:p>
          <a:p>
            <a:endParaRPr lang="en-IN" dirty="0"/>
          </a:p>
          <a:p>
            <a:r>
              <a:rPr lang="en-IN" dirty="0" smtClean="0"/>
              <a:t>The Sources for the history of  the Later Cholas were classified into Inscriptions ,  Monuments , Numismatic sources  and Literary sources  .</a:t>
            </a:r>
          </a:p>
          <a:p>
            <a:endParaRPr lang="en-IN" dirty="0"/>
          </a:p>
          <a:p>
            <a:r>
              <a:rPr lang="en-IN" sz="2000" b="1" dirty="0" smtClean="0"/>
              <a:t>Inscriptions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Inscriptions were placed on the walls of the temples and pillars  , about the life of the rulers ,   Administration , Political , Economic , Religious , Social and Cultural  conditions during the Cholas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Inscriptions  in the </a:t>
            </a:r>
            <a:r>
              <a:rPr lang="en-IN" dirty="0" err="1" smtClean="0"/>
              <a:t>Brahadeeswarar</a:t>
            </a:r>
            <a:r>
              <a:rPr lang="en-IN" dirty="0" smtClean="0"/>
              <a:t> temple at </a:t>
            </a:r>
            <a:r>
              <a:rPr lang="en-IN" dirty="0" err="1" smtClean="0"/>
              <a:t>Tanjore</a:t>
            </a:r>
            <a:r>
              <a:rPr lang="en-IN" dirty="0" smtClean="0"/>
              <a:t>  known as “ Big Temple “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Many important inscriptions are found in </a:t>
            </a:r>
            <a:r>
              <a:rPr lang="en-IN" dirty="0" err="1" smtClean="0"/>
              <a:t>Cuddalore</a:t>
            </a:r>
            <a:r>
              <a:rPr lang="en-IN" dirty="0" smtClean="0"/>
              <a:t> , </a:t>
            </a:r>
            <a:r>
              <a:rPr lang="en-IN" dirty="0" err="1" smtClean="0"/>
              <a:t>Villupuram</a:t>
            </a:r>
            <a:r>
              <a:rPr lang="en-IN" dirty="0" smtClean="0"/>
              <a:t>  , </a:t>
            </a:r>
            <a:r>
              <a:rPr lang="en-IN" dirty="0" err="1" smtClean="0"/>
              <a:t>Trichy</a:t>
            </a:r>
            <a:r>
              <a:rPr lang="en-IN" dirty="0" smtClean="0"/>
              <a:t> , </a:t>
            </a:r>
            <a:r>
              <a:rPr lang="en-IN" dirty="0" err="1" smtClean="0"/>
              <a:t>Tanjore</a:t>
            </a:r>
            <a:r>
              <a:rPr lang="en-IN" dirty="0" smtClean="0"/>
              <a:t> , Chidambaram , </a:t>
            </a:r>
            <a:r>
              <a:rPr lang="en-IN" dirty="0" err="1" smtClean="0"/>
              <a:t>Kumbakonam</a:t>
            </a:r>
            <a:r>
              <a:rPr lang="en-IN" dirty="0" smtClean="0"/>
              <a:t> and </a:t>
            </a:r>
            <a:r>
              <a:rPr lang="en-IN" dirty="0" err="1" smtClean="0"/>
              <a:t>Nagapattinam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496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stone inscriptions give us useful information about the administration of the Cholas rulers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Thiruvandhipuram</a:t>
            </a:r>
            <a:r>
              <a:rPr lang="en-IN" dirty="0" smtClean="0"/>
              <a:t>  stone inscriptions  give information about the reign of </a:t>
            </a:r>
            <a:r>
              <a:rPr lang="en-IN" dirty="0" err="1" smtClean="0"/>
              <a:t>Rejendra</a:t>
            </a:r>
            <a:r>
              <a:rPr lang="en-IN" dirty="0" smtClean="0"/>
              <a:t> –III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Uttaramerur</a:t>
            </a:r>
            <a:r>
              <a:rPr lang="en-IN" dirty="0" smtClean="0"/>
              <a:t> Inscriptions give information about the </a:t>
            </a:r>
            <a:r>
              <a:rPr lang="en-IN" dirty="0" err="1" smtClean="0"/>
              <a:t>Kudavolai</a:t>
            </a:r>
            <a:r>
              <a:rPr lang="en-IN" dirty="0" smtClean="0"/>
              <a:t> system , Village Administration , Taxation and Land revenue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Anbil</a:t>
            </a:r>
            <a:r>
              <a:rPr lang="en-IN" dirty="0" smtClean="0"/>
              <a:t> Plates  , the </a:t>
            </a:r>
            <a:r>
              <a:rPr lang="en-IN" dirty="0" err="1" smtClean="0"/>
              <a:t>Kanyakumari</a:t>
            </a:r>
            <a:r>
              <a:rPr lang="en-IN" dirty="0" smtClean="0"/>
              <a:t>  stone inscriptions  ,   </a:t>
            </a:r>
            <a:r>
              <a:rPr lang="en-IN" dirty="0" err="1" smtClean="0"/>
              <a:t>Karanthai</a:t>
            </a:r>
            <a:r>
              <a:rPr lang="en-IN" dirty="0" smtClean="0"/>
              <a:t> Plates  and </a:t>
            </a:r>
            <a:r>
              <a:rPr lang="en-IN" dirty="0" err="1" smtClean="0"/>
              <a:t>Thiruvalangadu</a:t>
            </a:r>
            <a:r>
              <a:rPr lang="en-IN" dirty="0" smtClean="0"/>
              <a:t>  Copper Plates  give useful  information about  the Cholas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Tanjore</a:t>
            </a:r>
            <a:r>
              <a:rPr lang="en-IN" dirty="0" smtClean="0"/>
              <a:t> </a:t>
            </a:r>
            <a:r>
              <a:rPr lang="en-IN" dirty="0" err="1" smtClean="0"/>
              <a:t>Peruvudaiyar</a:t>
            </a:r>
            <a:r>
              <a:rPr lang="en-IN" dirty="0" smtClean="0"/>
              <a:t> temple  Inscriptions  talk about  the existence of </a:t>
            </a:r>
            <a:r>
              <a:rPr lang="en-IN" dirty="0" err="1" smtClean="0"/>
              <a:t>Saivism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Inscriptions of </a:t>
            </a:r>
            <a:r>
              <a:rPr lang="en-IN" dirty="0" err="1" smtClean="0"/>
              <a:t>Cheras</a:t>
            </a:r>
            <a:r>
              <a:rPr lang="en-IN" dirty="0" smtClean="0"/>
              <a:t> , </a:t>
            </a:r>
            <a:r>
              <a:rPr lang="en-IN" dirty="0" err="1" smtClean="0"/>
              <a:t>Pandyas</a:t>
            </a:r>
            <a:r>
              <a:rPr lang="en-IN" dirty="0" smtClean="0"/>
              <a:t>  , </a:t>
            </a:r>
            <a:r>
              <a:rPr lang="en-IN" dirty="0" err="1" smtClean="0"/>
              <a:t>Rashtrakutas</a:t>
            </a:r>
            <a:r>
              <a:rPr lang="en-IN" dirty="0" smtClean="0"/>
              <a:t> and Ganges  speak about the Cholas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707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Monuments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Brahadeewarar</a:t>
            </a:r>
            <a:r>
              <a:rPr lang="en-IN" dirty="0" smtClean="0"/>
              <a:t>  Temple at </a:t>
            </a:r>
            <a:r>
              <a:rPr lang="en-IN" dirty="0" err="1" smtClean="0"/>
              <a:t>Tanjore</a:t>
            </a:r>
            <a:r>
              <a:rPr lang="en-IN" dirty="0" smtClean="0"/>
              <a:t>   ,the </a:t>
            </a:r>
            <a:r>
              <a:rPr lang="en-IN" dirty="0" err="1" smtClean="0"/>
              <a:t>Gangaikonda</a:t>
            </a:r>
            <a:r>
              <a:rPr lang="en-IN" dirty="0" smtClean="0"/>
              <a:t> </a:t>
            </a:r>
            <a:r>
              <a:rPr lang="en-IN" dirty="0" err="1" smtClean="0"/>
              <a:t>Cholapuram</a:t>
            </a:r>
            <a:r>
              <a:rPr lang="en-IN" dirty="0" smtClean="0"/>
              <a:t>  Temple </a:t>
            </a:r>
          </a:p>
          <a:p>
            <a:endParaRPr lang="en-IN" dirty="0"/>
          </a:p>
          <a:p>
            <a:r>
              <a:rPr lang="en-IN" dirty="0" err="1" smtClean="0"/>
              <a:t>Airavateesvarar</a:t>
            </a:r>
            <a:r>
              <a:rPr lang="en-IN" dirty="0" smtClean="0"/>
              <a:t> Temple  of </a:t>
            </a:r>
            <a:r>
              <a:rPr lang="en-IN" dirty="0" err="1" smtClean="0"/>
              <a:t>Dharasuram</a:t>
            </a:r>
            <a:r>
              <a:rPr lang="en-IN" dirty="0" smtClean="0"/>
              <a:t>  and the </a:t>
            </a:r>
            <a:r>
              <a:rPr lang="en-IN" dirty="0" err="1" smtClean="0"/>
              <a:t>Kanbagareswarar</a:t>
            </a:r>
            <a:r>
              <a:rPr lang="en-IN" dirty="0" smtClean="0"/>
              <a:t>  Temple in </a:t>
            </a:r>
          </a:p>
          <a:p>
            <a:endParaRPr lang="en-IN" dirty="0"/>
          </a:p>
          <a:p>
            <a:r>
              <a:rPr lang="en-IN" dirty="0" err="1" smtClean="0"/>
              <a:t>Thirupuvanam</a:t>
            </a:r>
            <a:r>
              <a:rPr lang="en-IN" dirty="0" smtClean="0"/>
              <a:t>   are some of the important  monuments of the Cholas . </a:t>
            </a:r>
          </a:p>
          <a:p>
            <a:r>
              <a:rPr lang="en-IN" dirty="0" smtClean="0"/>
              <a:t> </a:t>
            </a:r>
            <a:endParaRPr lang="en-IN" b="1" dirty="0"/>
          </a:p>
          <a:p>
            <a:r>
              <a:rPr lang="en-IN" b="1" dirty="0" smtClean="0"/>
              <a:t>Numismatics Sources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Cholas kings issued Gold , Silver  and Copper coins .</a:t>
            </a:r>
          </a:p>
          <a:p>
            <a:endParaRPr lang="en-IN" dirty="0"/>
          </a:p>
          <a:p>
            <a:r>
              <a:rPr lang="en-IN" dirty="0" smtClean="0"/>
              <a:t>Figure of Tiger was engraved as the </a:t>
            </a:r>
            <a:r>
              <a:rPr lang="en-IN" dirty="0" err="1" smtClean="0"/>
              <a:t>Chola</a:t>
            </a:r>
            <a:r>
              <a:rPr lang="en-IN" dirty="0" smtClean="0"/>
              <a:t> Emblem on every </a:t>
            </a:r>
            <a:r>
              <a:rPr lang="en-IN" dirty="0" err="1" smtClean="0"/>
              <a:t>Chola</a:t>
            </a:r>
            <a:r>
              <a:rPr lang="en-IN" dirty="0" smtClean="0"/>
              <a:t> coin issued during that period . </a:t>
            </a:r>
          </a:p>
          <a:p>
            <a:endParaRPr lang="en-IN" dirty="0"/>
          </a:p>
          <a:p>
            <a:r>
              <a:rPr lang="en-IN" dirty="0" smtClean="0"/>
              <a:t>King </a:t>
            </a:r>
            <a:r>
              <a:rPr lang="en-IN" dirty="0" err="1" smtClean="0"/>
              <a:t>Rajaraja</a:t>
            </a:r>
            <a:r>
              <a:rPr lang="en-IN" dirty="0" smtClean="0"/>
              <a:t>  issued a new Ceylon type of coins .</a:t>
            </a:r>
          </a:p>
          <a:p>
            <a:endParaRPr lang="en-IN" dirty="0"/>
          </a:p>
          <a:p>
            <a:r>
              <a:rPr lang="en-IN" dirty="0" err="1" smtClean="0"/>
              <a:t>Chola</a:t>
            </a:r>
            <a:r>
              <a:rPr lang="en-IN" dirty="0" smtClean="0"/>
              <a:t> coins are useful to fix the Chronology of the </a:t>
            </a:r>
            <a:r>
              <a:rPr lang="en-IN" dirty="0" err="1" smtClean="0"/>
              <a:t>Chola</a:t>
            </a:r>
            <a:r>
              <a:rPr lang="en-IN" dirty="0" smtClean="0"/>
              <a:t> rulers .</a:t>
            </a:r>
          </a:p>
        </p:txBody>
      </p:sp>
    </p:spTree>
    <p:extLst>
      <p:ext uri="{BB962C8B-B14F-4D97-AF65-F5344CB8AC3E}">
        <p14:creationId xmlns:p14="http://schemas.microsoft.com/office/powerpoint/2010/main" val="345839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716" y="76200"/>
            <a:ext cx="82296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Literary Sources .</a:t>
            </a:r>
          </a:p>
          <a:p>
            <a:endParaRPr lang="en-IN" dirty="0"/>
          </a:p>
          <a:p>
            <a:r>
              <a:rPr lang="en-IN" dirty="0" smtClean="0"/>
              <a:t>The literary sources are very useful for the study of  the Cholas .</a:t>
            </a:r>
          </a:p>
          <a:p>
            <a:endParaRPr lang="en-IN" dirty="0"/>
          </a:p>
          <a:p>
            <a:r>
              <a:rPr lang="en-IN" dirty="0" err="1" smtClean="0"/>
              <a:t>Sekkilar’s</a:t>
            </a:r>
            <a:r>
              <a:rPr lang="en-IN" dirty="0" smtClean="0"/>
              <a:t> 	</a:t>
            </a:r>
            <a:r>
              <a:rPr lang="en-IN" dirty="0" err="1" smtClean="0"/>
              <a:t>Periyapuranam</a:t>
            </a:r>
            <a:r>
              <a:rPr lang="en-IN" dirty="0" smtClean="0"/>
              <a:t> deals with the life of </a:t>
            </a:r>
            <a:r>
              <a:rPr lang="en-IN" dirty="0" err="1" smtClean="0"/>
              <a:t>Saiva</a:t>
            </a:r>
            <a:r>
              <a:rPr lang="en-IN" dirty="0" smtClean="0"/>
              <a:t> devotees .</a:t>
            </a:r>
          </a:p>
          <a:p>
            <a:endParaRPr lang="en-IN" dirty="0"/>
          </a:p>
          <a:p>
            <a:r>
              <a:rPr lang="en-IN" dirty="0" err="1" smtClean="0"/>
              <a:t>Sekkilar</a:t>
            </a:r>
            <a:r>
              <a:rPr lang="en-IN" dirty="0" smtClean="0"/>
              <a:t> was a contemporary of </a:t>
            </a:r>
            <a:r>
              <a:rPr lang="en-IN" dirty="0" err="1" smtClean="0"/>
              <a:t>Kulothunga</a:t>
            </a:r>
            <a:r>
              <a:rPr lang="en-IN" dirty="0" smtClean="0"/>
              <a:t> – II  .</a:t>
            </a:r>
          </a:p>
          <a:p>
            <a:endParaRPr lang="en-IN" dirty="0"/>
          </a:p>
          <a:p>
            <a:r>
              <a:rPr lang="en-IN" dirty="0" err="1" smtClean="0"/>
              <a:t>Kalingathupparani</a:t>
            </a:r>
            <a:r>
              <a:rPr lang="en-IN" dirty="0" smtClean="0"/>
              <a:t>  of </a:t>
            </a:r>
            <a:r>
              <a:rPr lang="en-IN" dirty="0" err="1" smtClean="0"/>
              <a:t>Jayamkondan</a:t>
            </a:r>
            <a:r>
              <a:rPr lang="en-IN" dirty="0" smtClean="0"/>
              <a:t> , Three </a:t>
            </a:r>
            <a:r>
              <a:rPr lang="en-IN" dirty="0" err="1" smtClean="0"/>
              <a:t>Ulas</a:t>
            </a:r>
            <a:r>
              <a:rPr lang="en-IN" dirty="0" smtClean="0"/>
              <a:t> and the </a:t>
            </a:r>
            <a:r>
              <a:rPr lang="en-IN" dirty="0" err="1" smtClean="0"/>
              <a:t>Kulothungan</a:t>
            </a:r>
            <a:r>
              <a:rPr lang="en-IN" dirty="0" smtClean="0"/>
              <a:t> </a:t>
            </a:r>
            <a:r>
              <a:rPr lang="en-IN" dirty="0" err="1" smtClean="0"/>
              <a:t>Pillai</a:t>
            </a:r>
            <a:r>
              <a:rPr lang="en-IN" dirty="0" smtClean="0"/>
              <a:t> Tamil of </a:t>
            </a:r>
            <a:r>
              <a:rPr lang="en-IN" dirty="0" err="1" smtClean="0"/>
              <a:t>Ottakkoothar</a:t>
            </a:r>
            <a:r>
              <a:rPr lang="en-IN" dirty="0" smtClean="0"/>
              <a:t>  give useful information about the Cholas .</a:t>
            </a:r>
          </a:p>
          <a:p>
            <a:endParaRPr lang="en-IN" dirty="0"/>
          </a:p>
          <a:p>
            <a:r>
              <a:rPr lang="en-IN" dirty="0" smtClean="0"/>
              <a:t>Other literary works like </a:t>
            </a:r>
            <a:r>
              <a:rPr lang="en-IN" dirty="0" err="1" smtClean="0"/>
              <a:t>Veerasoliyam</a:t>
            </a:r>
            <a:r>
              <a:rPr lang="en-IN" dirty="0" smtClean="0"/>
              <a:t> , </a:t>
            </a:r>
            <a:r>
              <a:rPr lang="en-IN" dirty="0" err="1" smtClean="0"/>
              <a:t>Sthalapuranam</a:t>
            </a:r>
            <a:r>
              <a:rPr lang="en-IN" dirty="0" smtClean="0"/>
              <a:t>   and </a:t>
            </a:r>
            <a:r>
              <a:rPr lang="en-IN" dirty="0" err="1" smtClean="0"/>
              <a:t>Cholavarma</a:t>
            </a:r>
            <a:r>
              <a:rPr lang="en-IN" dirty="0" smtClean="0"/>
              <a:t> </a:t>
            </a:r>
            <a:r>
              <a:rPr lang="en-IN" dirty="0" err="1" smtClean="0"/>
              <a:t>Charitham</a:t>
            </a:r>
            <a:r>
              <a:rPr lang="en-IN" dirty="0" smtClean="0"/>
              <a:t> about the early Cholas .</a:t>
            </a:r>
          </a:p>
          <a:p>
            <a:endParaRPr lang="en-IN" dirty="0"/>
          </a:p>
          <a:p>
            <a:r>
              <a:rPr lang="en-IN" b="1" dirty="0" smtClean="0"/>
              <a:t>Foreign Sources :</a:t>
            </a:r>
          </a:p>
          <a:p>
            <a:endParaRPr lang="en-IN" dirty="0"/>
          </a:p>
          <a:p>
            <a:r>
              <a:rPr lang="en-IN" dirty="0" err="1" smtClean="0"/>
              <a:t>Mahavamsam</a:t>
            </a:r>
            <a:r>
              <a:rPr lang="en-IN" dirty="0" smtClean="0"/>
              <a:t>  , the Ceylon literature talks about the relationship between the early </a:t>
            </a:r>
            <a:r>
              <a:rPr lang="en-IN" dirty="0" err="1" smtClean="0"/>
              <a:t>Chola</a:t>
            </a:r>
            <a:r>
              <a:rPr lang="en-IN" dirty="0" smtClean="0"/>
              <a:t> Country and Ceylon kingdom  and also speaks about the </a:t>
            </a:r>
            <a:r>
              <a:rPr lang="en-IN" dirty="0" err="1" smtClean="0"/>
              <a:t>Chola</a:t>
            </a:r>
            <a:r>
              <a:rPr lang="en-IN" dirty="0" smtClean="0"/>
              <a:t> rule in Ceylon .</a:t>
            </a:r>
          </a:p>
          <a:p>
            <a:endParaRPr lang="en-IN" dirty="0"/>
          </a:p>
          <a:p>
            <a:r>
              <a:rPr lang="en-IN" dirty="0" smtClean="0"/>
              <a:t>European traveller </a:t>
            </a:r>
            <a:r>
              <a:rPr lang="en-IN" dirty="0" err="1" smtClean="0"/>
              <a:t>Marcopolo</a:t>
            </a:r>
            <a:r>
              <a:rPr lang="en-IN" dirty="0" smtClean="0"/>
              <a:t> and foreign writer  </a:t>
            </a:r>
            <a:r>
              <a:rPr lang="en-IN" dirty="0" err="1" smtClean="0"/>
              <a:t>Magesthanese</a:t>
            </a:r>
            <a:r>
              <a:rPr lang="en-IN" dirty="0" smtClean="0"/>
              <a:t> give interesting information about the Cholas .</a:t>
            </a:r>
          </a:p>
          <a:p>
            <a:endParaRPr lang="en-IN" dirty="0"/>
          </a:p>
          <a:p>
            <a:r>
              <a:rPr lang="en-IN" dirty="0" smtClean="0"/>
              <a:t>Al –</a:t>
            </a:r>
            <a:r>
              <a:rPr lang="en-IN" dirty="0" err="1" smtClean="0"/>
              <a:t>beruni</a:t>
            </a:r>
            <a:r>
              <a:rPr lang="en-IN" dirty="0" smtClean="0"/>
              <a:t> a Muslim historian writes about the Cholas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72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428685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Political history of the Cholas .</a:t>
            </a:r>
          </a:p>
          <a:p>
            <a:endParaRPr lang="en-IN" b="1" dirty="0"/>
          </a:p>
          <a:p>
            <a:r>
              <a:rPr lang="en-IN" b="1" dirty="0" err="1" smtClean="0"/>
              <a:t>Vijayalaya</a:t>
            </a:r>
            <a:r>
              <a:rPr lang="en-IN" b="1" dirty="0" smtClean="0"/>
              <a:t> </a:t>
            </a:r>
            <a:r>
              <a:rPr lang="en-IN" b="1" dirty="0" err="1" smtClean="0"/>
              <a:t>Chola</a:t>
            </a:r>
            <a:r>
              <a:rPr lang="en-IN" b="1" dirty="0" smtClean="0"/>
              <a:t>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King </a:t>
            </a:r>
            <a:r>
              <a:rPr lang="en-IN" dirty="0" err="1" smtClean="0"/>
              <a:t>Vijayalaya</a:t>
            </a:r>
            <a:r>
              <a:rPr lang="en-IN" dirty="0" smtClean="0"/>
              <a:t>  was the founder of the later </a:t>
            </a:r>
            <a:r>
              <a:rPr lang="en-IN" dirty="0" err="1" smtClean="0"/>
              <a:t>Chola</a:t>
            </a:r>
            <a:r>
              <a:rPr lang="en-IN" dirty="0" smtClean="0"/>
              <a:t> dynasty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Vijayalaya</a:t>
            </a:r>
            <a:r>
              <a:rPr lang="en-IN" dirty="0" smtClean="0"/>
              <a:t> captured  </a:t>
            </a:r>
            <a:r>
              <a:rPr lang="en-IN" dirty="0" err="1" smtClean="0"/>
              <a:t>Tanjore</a:t>
            </a:r>
            <a:r>
              <a:rPr lang="en-IN" dirty="0" smtClean="0"/>
              <a:t> from the </a:t>
            </a:r>
            <a:r>
              <a:rPr lang="en-IN" dirty="0" err="1" smtClean="0"/>
              <a:t>Muttaraiyas</a:t>
            </a:r>
            <a:r>
              <a:rPr lang="en-IN" dirty="0" smtClean="0"/>
              <a:t> and made it his capital in 850 AD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His son </a:t>
            </a:r>
            <a:r>
              <a:rPr lang="en-IN" dirty="0" err="1" smtClean="0"/>
              <a:t>Aditya</a:t>
            </a:r>
            <a:r>
              <a:rPr lang="en-IN" dirty="0" smtClean="0"/>
              <a:t>  put an end to the </a:t>
            </a:r>
            <a:r>
              <a:rPr lang="en-IN" dirty="0" err="1" smtClean="0"/>
              <a:t>Pallava</a:t>
            </a:r>
            <a:r>
              <a:rPr lang="en-IN" dirty="0" smtClean="0"/>
              <a:t> kingdom by defeating  </a:t>
            </a:r>
            <a:r>
              <a:rPr lang="en-IN" dirty="0" err="1" smtClean="0"/>
              <a:t>Aparajita</a:t>
            </a:r>
            <a:r>
              <a:rPr lang="en-IN" dirty="0" smtClean="0"/>
              <a:t> and annexed </a:t>
            </a:r>
            <a:r>
              <a:rPr lang="en-IN" dirty="0" err="1" smtClean="0"/>
              <a:t>Tondaimandalam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Vijayalaya</a:t>
            </a:r>
            <a:r>
              <a:rPr lang="en-IN" dirty="0" smtClean="0"/>
              <a:t>  also annexed the </a:t>
            </a:r>
            <a:r>
              <a:rPr lang="en-IN" dirty="0" err="1" smtClean="0"/>
              <a:t>Kongu</a:t>
            </a:r>
            <a:r>
              <a:rPr lang="en-IN" dirty="0" smtClean="0"/>
              <a:t> country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 </a:t>
            </a:r>
            <a:r>
              <a:rPr lang="en-IN" dirty="0" err="1" smtClean="0"/>
              <a:t>woshipper</a:t>
            </a:r>
            <a:r>
              <a:rPr lang="en-IN" dirty="0" smtClean="0"/>
              <a:t> of Siva .</a:t>
            </a:r>
          </a:p>
        </p:txBody>
      </p:sp>
    </p:spTree>
    <p:extLst>
      <p:ext uri="{BB962C8B-B14F-4D97-AF65-F5344CB8AC3E}">
        <p14:creationId xmlns:p14="http://schemas.microsoft.com/office/powerpoint/2010/main" val="434853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816142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Parantaka</a:t>
            </a:r>
            <a:r>
              <a:rPr lang="en-IN" sz="2000" b="1" dirty="0" smtClean="0"/>
              <a:t> – I  : 907 AD – 953  AD :</a:t>
            </a:r>
          </a:p>
          <a:p>
            <a:endParaRPr lang="en-IN" dirty="0"/>
          </a:p>
          <a:p>
            <a:r>
              <a:rPr lang="en-IN" b="1" dirty="0" err="1" smtClean="0"/>
              <a:t>Uttaramerur</a:t>
            </a:r>
            <a:r>
              <a:rPr lang="en-IN" b="1" dirty="0" smtClean="0"/>
              <a:t>  Inscriptions </a:t>
            </a:r>
            <a:r>
              <a:rPr lang="en-IN" dirty="0" smtClean="0"/>
              <a:t>speak about </a:t>
            </a:r>
            <a:r>
              <a:rPr lang="en-IN" dirty="0" err="1" smtClean="0"/>
              <a:t>Parantaka</a:t>
            </a:r>
            <a:r>
              <a:rPr lang="en-IN" dirty="0" smtClean="0"/>
              <a:t> –I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son of </a:t>
            </a:r>
            <a:r>
              <a:rPr lang="en-IN" dirty="0" err="1" smtClean="0"/>
              <a:t>Aditya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r>
              <a:rPr lang="en-IN" dirty="0" smtClean="0"/>
              <a:t>He was a devotee of Lord Siva </a:t>
            </a:r>
          </a:p>
          <a:p>
            <a:endParaRPr lang="en-IN" dirty="0"/>
          </a:p>
          <a:p>
            <a:r>
              <a:rPr lang="en-IN" dirty="0" smtClean="0"/>
              <a:t>He conquered many parts of Southern India and extended his boundary .</a:t>
            </a:r>
          </a:p>
          <a:p>
            <a:endParaRPr lang="en-IN" dirty="0"/>
          </a:p>
          <a:p>
            <a:r>
              <a:rPr lang="en-IN" dirty="0" smtClean="0"/>
              <a:t>He captured Madurai .</a:t>
            </a:r>
          </a:p>
          <a:p>
            <a:endParaRPr lang="en-IN" dirty="0"/>
          </a:p>
          <a:p>
            <a:r>
              <a:rPr lang="en-IN" dirty="0" smtClean="0"/>
              <a:t>Thus he assumed the title of   </a:t>
            </a:r>
            <a:r>
              <a:rPr lang="en-IN" b="1" dirty="0" err="1" smtClean="0"/>
              <a:t>Maduraikondan</a:t>
            </a:r>
            <a:r>
              <a:rPr lang="en-IN" dirty="0" smtClean="0"/>
              <a:t>  .</a:t>
            </a:r>
          </a:p>
          <a:p>
            <a:endParaRPr lang="en-IN" dirty="0"/>
          </a:p>
          <a:p>
            <a:r>
              <a:rPr lang="en-IN" dirty="0" smtClean="0"/>
              <a:t>After defeating the combined armies of the </a:t>
            </a:r>
            <a:r>
              <a:rPr lang="en-IN" dirty="0" err="1" smtClean="0"/>
              <a:t>Pandyas</a:t>
            </a:r>
            <a:r>
              <a:rPr lang="en-IN" dirty="0" smtClean="0"/>
              <a:t> and Ceylon kings , he assumed the title of “ </a:t>
            </a:r>
            <a:r>
              <a:rPr lang="en-IN" b="1" dirty="0" err="1" smtClean="0"/>
              <a:t>Maduraiyum</a:t>
            </a:r>
            <a:r>
              <a:rPr lang="en-IN" b="1" dirty="0" smtClean="0"/>
              <a:t>  </a:t>
            </a:r>
            <a:r>
              <a:rPr lang="en-IN" b="1" dirty="0" err="1" smtClean="0"/>
              <a:t>Ezhamum</a:t>
            </a:r>
            <a:r>
              <a:rPr lang="en-IN" b="1" dirty="0" smtClean="0"/>
              <a:t> </a:t>
            </a:r>
            <a:r>
              <a:rPr lang="en-IN" b="1" dirty="0" err="1" smtClean="0"/>
              <a:t>Kondan</a:t>
            </a:r>
            <a:r>
              <a:rPr lang="en-IN" b="1" dirty="0" smtClean="0"/>
              <a:t> </a:t>
            </a:r>
            <a:r>
              <a:rPr lang="en-IN" dirty="0" smtClean="0"/>
              <a:t>“</a:t>
            </a:r>
          </a:p>
          <a:p>
            <a:endParaRPr lang="en-IN" dirty="0"/>
          </a:p>
          <a:p>
            <a:r>
              <a:rPr lang="en-IN" dirty="0" smtClean="0"/>
              <a:t>He extended his empire </a:t>
            </a:r>
            <a:r>
              <a:rPr lang="en-IN" dirty="0" err="1" smtClean="0"/>
              <a:t>upto</a:t>
            </a:r>
            <a:r>
              <a:rPr lang="en-IN" dirty="0" smtClean="0"/>
              <a:t> Nellore in North .</a:t>
            </a:r>
          </a:p>
        </p:txBody>
      </p:sp>
    </p:spTree>
    <p:extLst>
      <p:ext uri="{BB962C8B-B14F-4D97-AF65-F5344CB8AC3E}">
        <p14:creationId xmlns:p14="http://schemas.microsoft.com/office/powerpoint/2010/main" val="174723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085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926" y="152400"/>
            <a:ext cx="8229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provided golden roof to the </a:t>
            </a:r>
            <a:r>
              <a:rPr lang="en-IN" dirty="0" err="1" smtClean="0"/>
              <a:t>Nataraja</a:t>
            </a:r>
            <a:r>
              <a:rPr lang="en-IN" dirty="0" smtClean="0"/>
              <a:t> temple at Chidambaram and came to be called as  “ </a:t>
            </a:r>
            <a:r>
              <a:rPr lang="en-IN" dirty="0" err="1" smtClean="0"/>
              <a:t>Pon</a:t>
            </a:r>
            <a:r>
              <a:rPr lang="en-IN" dirty="0" smtClean="0"/>
              <a:t> </a:t>
            </a:r>
            <a:r>
              <a:rPr lang="en-IN" dirty="0" err="1" smtClean="0"/>
              <a:t>Veintha</a:t>
            </a:r>
            <a:r>
              <a:rPr lang="en-IN" dirty="0" smtClean="0"/>
              <a:t> </a:t>
            </a:r>
            <a:r>
              <a:rPr lang="en-IN" dirty="0" err="1" smtClean="0"/>
              <a:t>Cholan</a:t>
            </a:r>
            <a:r>
              <a:rPr lang="en-IN" dirty="0" smtClean="0"/>
              <a:t> “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great builder of temples.</a:t>
            </a:r>
          </a:p>
          <a:p>
            <a:endParaRPr lang="en-IN" dirty="0"/>
          </a:p>
          <a:p>
            <a:r>
              <a:rPr lang="en-IN" dirty="0" smtClean="0"/>
              <a:t>He provided the </a:t>
            </a:r>
            <a:r>
              <a:rPr lang="en-IN" dirty="0" err="1" smtClean="0"/>
              <a:t>Vimana</a:t>
            </a:r>
            <a:r>
              <a:rPr lang="en-IN" dirty="0" smtClean="0"/>
              <a:t> of the famous </a:t>
            </a:r>
            <a:r>
              <a:rPr lang="en-IN" dirty="0" err="1" smtClean="0"/>
              <a:t>Nataraja</a:t>
            </a:r>
            <a:r>
              <a:rPr lang="en-IN" dirty="0" smtClean="0"/>
              <a:t> temple at Chidambaram  with a golden roof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famous </a:t>
            </a:r>
            <a:r>
              <a:rPr lang="en-IN" dirty="0" err="1" smtClean="0"/>
              <a:t>Uttaramerur</a:t>
            </a:r>
            <a:r>
              <a:rPr lang="en-IN" dirty="0" smtClean="0"/>
              <a:t> Inscriptions give a detailed account of the Village administration under the Cholas belong to his reign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he suffered a defeat at the hands of the </a:t>
            </a:r>
            <a:r>
              <a:rPr lang="en-IN" dirty="0" err="1" smtClean="0"/>
              <a:t>Rashtrakutas</a:t>
            </a:r>
            <a:r>
              <a:rPr lang="en-IN" dirty="0" smtClean="0"/>
              <a:t> in the  famous battle of </a:t>
            </a:r>
            <a:r>
              <a:rPr lang="en-IN" dirty="0" err="1" smtClean="0"/>
              <a:t>Takkolam</a:t>
            </a:r>
            <a:r>
              <a:rPr lang="en-IN" dirty="0" smtClean="0"/>
              <a:t>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succeeded by </a:t>
            </a:r>
            <a:r>
              <a:rPr lang="en-IN" dirty="0" err="1" smtClean="0"/>
              <a:t>Kandaraditya</a:t>
            </a:r>
            <a:r>
              <a:rPr lang="en-IN" dirty="0" smtClean="0"/>
              <a:t> , </a:t>
            </a:r>
            <a:r>
              <a:rPr lang="en-IN" dirty="0" err="1" smtClean="0"/>
              <a:t>Arinjaya</a:t>
            </a:r>
            <a:r>
              <a:rPr lang="en-IN" dirty="0" smtClean="0"/>
              <a:t> , </a:t>
            </a:r>
            <a:r>
              <a:rPr lang="en-IN" dirty="0" err="1" smtClean="0"/>
              <a:t>Sundara</a:t>
            </a:r>
            <a:r>
              <a:rPr lang="en-IN" dirty="0" smtClean="0"/>
              <a:t> </a:t>
            </a:r>
            <a:r>
              <a:rPr lang="en-IN" dirty="0" err="1" smtClean="0"/>
              <a:t>Chola</a:t>
            </a:r>
            <a:r>
              <a:rPr lang="en-IN" dirty="0" smtClean="0"/>
              <a:t>  alias  </a:t>
            </a:r>
            <a:r>
              <a:rPr lang="en-IN" dirty="0" err="1" smtClean="0"/>
              <a:t>Parantaka</a:t>
            </a:r>
            <a:r>
              <a:rPr lang="en-IN" dirty="0" smtClean="0"/>
              <a:t> – II  and </a:t>
            </a:r>
            <a:r>
              <a:rPr lang="en-IN" dirty="0" err="1" smtClean="0"/>
              <a:t>Uttama</a:t>
            </a:r>
            <a:r>
              <a:rPr lang="en-IN" dirty="0" smtClean="0"/>
              <a:t> </a:t>
            </a:r>
            <a:r>
              <a:rPr lang="en-IN" dirty="0" err="1" smtClean="0"/>
              <a:t>Chola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After a gap of thirty years , the Cholas regained their supremacy under </a:t>
            </a:r>
            <a:r>
              <a:rPr lang="en-IN" dirty="0" err="1" smtClean="0"/>
              <a:t>Rajaraja</a:t>
            </a:r>
            <a:r>
              <a:rPr lang="en-IN" dirty="0" smtClean="0"/>
              <a:t> –I 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475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610</Words>
  <Application>Microsoft Office PowerPoint</Application>
  <PresentationFormat>On-screen Show (4:3)</PresentationFormat>
  <Paragraphs>125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LATER CHOLAS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 CHOLAS </dc:title>
  <dc:creator>sid m</dc:creator>
  <cp:lastModifiedBy>lingamal</cp:lastModifiedBy>
  <cp:revision>17</cp:revision>
  <dcterms:created xsi:type="dcterms:W3CDTF">2006-08-16T00:00:00Z</dcterms:created>
  <dcterms:modified xsi:type="dcterms:W3CDTF">2018-07-18T16:03:18Z</dcterms:modified>
</cp:coreProperties>
</file>